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875" autoAdjust="0"/>
    <p:restoredTop sz="94660"/>
  </p:normalViewPr>
  <p:slideViewPr>
    <p:cSldViewPr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625BC-A1D1-4889-86FE-AA2D5DEB1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764D0-2477-4AC8-A8E0-DDAA1EEEC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72A27-19DF-4C63-8AF8-7EE9FD7F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D11B-47B4-42AB-BEF7-BC92A83E9DE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DB8FA-3D8E-4237-8B8B-22AE4ADD8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CFBF2-AB96-4BB9-8AFD-63C1A19C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868A-18C1-4FF0-932C-C7A1C8DA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6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5F32D-53FB-4407-A2E0-EEB0285AE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25E755-E1BD-48A5-8F42-295C48F03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412A3-7B9F-4506-A94B-2DCC1AF8E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D11B-47B4-42AB-BEF7-BC92A83E9DE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05B50-A2E4-49C2-BF56-940EEDD4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BA22D-4C61-40F6-BAD7-A82803D0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868A-18C1-4FF0-932C-C7A1C8DA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4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935C9-9267-4E89-8627-E54FBBA26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79E747-9C95-451B-BFB4-6C42088C7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43F87-5C20-4FEA-9CDC-25EF5C38E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D11B-47B4-42AB-BEF7-BC92A83E9DE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02180-232F-42BF-9119-0AF53BF6D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C1161-8622-475E-8A84-C7595DD52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868A-18C1-4FF0-932C-C7A1C8DA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4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236C7-704D-4C16-B652-FA6E184E8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F9EED-EAD3-422A-918C-85084979F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7BBC9-2239-4A45-A735-2D930CA9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D11B-47B4-42AB-BEF7-BC92A83E9DE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BE715-3D19-4693-9712-A51DD81E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5FCE1-312D-41B6-BDC9-07F1069DC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868A-18C1-4FF0-932C-C7A1C8DA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529E5-9805-47BD-975C-6B951A1BE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2FEC2-A55F-48B7-97E2-D298FE430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ED1E6-0B65-4E7A-9476-87644209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D11B-47B4-42AB-BEF7-BC92A83E9DE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88A71-F7F6-4072-89B7-444505FC3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505B0-6000-4881-8F44-D47B128B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868A-18C1-4FF0-932C-C7A1C8DA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0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04662-392D-4B4E-BD0E-0B61AC74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1B0C3-F3EF-486B-BFBD-BFA674C8E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E8434-84CC-4807-8A3E-0336F74A7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C816E-3C3A-470A-A2DF-BC2E6EAC1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D11B-47B4-42AB-BEF7-BC92A83E9DE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83E93-F5D9-4713-98D6-98D4EE834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3F7D5-C70C-48E8-9838-AA765123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868A-18C1-4FF0-932C-C7A1C8DA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6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AE49C-BC76-4C5F-AEE5-D3912B2D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3B17F-03E3-4B19-88AC-1D2D79892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B7F4F-D0ED-41BC-8B19-F7167C1F5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243D8F-A91A-4ACE-8B98-028FF141E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41D6FC-CFFA-4C25-A866-DF92D3E19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00FEC2-89F0-4CBF-BF55-9339AAD9F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D11B-47B4-42AB-BEF7-BC92A83E9DE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CD5078-142F-45FC-9B01-EF223732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3CD396-4122-4A5C-B5C1-990925C8B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868A-18C1-4FF0-932C-C7A1C8DA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6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13B8F-1D2A-48DE-88E1-C7CB2EC04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FA6241-78DC-4DDB-AF49-858F1ADF5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D11B-47B4-42AB-BEF7-BC92A83E9DE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57B49-307D-40DC-BEF9-433F8D4A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312F72-F828-4DA7-AE41-F16B5C4C9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868A-18C1-4FF0-932C-C7A1C8DA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5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E27CA-FD33-4571-9A3D-936DA6298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D11B-47B4-42AB-BEF7-BC92A83E9DE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3F47E8-2E84-40CE-89CA-1F7D9079F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D6804-C018-48D7-9E1C-46DF3ABF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868A-18C1-4FF0-932C-C7A1C8DA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8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37AD0-3FEB-4BCE-A2FE-086E07968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6E346-9E6D-4B86-A270-B15588072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E657F-B477-409F-82A0-83D8BD108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07433-414F-48FD-AB4D-73C1A40C2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D11B-47B4-42AB-BEF7-BC92A83E9DE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B86A8-EF0A-477A-87B8-FF33F9222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DE696-96AE-421E-A229-538B77427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868A-18C1-4FF0-932C-C7A1C8DA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0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E6F3B-1446-4FD5-90BA-AA7B3EF7E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FF68A-BB72-41FC-B0F1-3E14C9FB7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35E96-0949-4619-8BDB-3A2130426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FDFD4-1436-4DD9-BB67-DFC0B22E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D11B-47B4-42AB-BEF7-BC92A83E9DE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1C8AD-9442-46B5-AB24-1E4981298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CC17D-7D4E-481E-B5D9-4CA7A9279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868A-18C1-4FF0-932C-C7A1C8DA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0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597174-45FF-45DC-9C3F-314ABB3C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CD3DA-97B8-4DF3-BA64-859E8F865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2E4CC-9241-4C34-9673-C88EDF545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5D11B-47B4-42AB-BEF7-BC92A83E9DE6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3884A-C7D9-494C-BCF9-11DB318CD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E2ECA-C568-40B3-882C-94DE09E90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C868A-18C1-4FF0-932C-C7A1C8DA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E5845E6D-4B05-468C-976D-3EC7DE727C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913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1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2DB92C-C1E3-4090-941A-4B6AE201FF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5" b="5540"/>
          <a:stretch/>
        </p:blipFill>
        <p:spPr>
          <a:xfrm>
            <a:off x="18090" y="0"/>
            <a:ext cx="12191980" cy="685671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3C9A273-C647-41FE-9CAD-3FE5F370FAC6}"/>
              </a:ext>
            </a:extLst>
          </p:cNvPr>
          <p:cNvGrpSpPr/>
          <p:nvPr/>
        </p:nvGrpSpPr>
        <p:grpSpPr>
          <a:xfrm>
            <a:off x="9083969" y="4191000"/>
            <a:ext cx="2715904" cy="2667000"/>
            <a:chOff x="9083969" y="4191000"/>
            <a:chExt cx="2715904" cy="2667000"/>
          </a:xfrm>
        </p:grpSpPr>
        <p:pic>
          <p:nvPicPr>
            <p:cNvPr id="16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FCC70CE0-F22C-4BFD-A7A9-474EA1BF73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4191000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F07E5F-6460-4E5B-83E2-0A5692E9E118}"/>
                </a:ext>
              </a:extLst>
            </p:cNvPr>
            <p:cNvSpPr txBox="1"/>
            <p:nvPr/>
          </p:nvSpPr>
          <p:spPr>
            <a:xfrm>
              <a:off x="9448038" y="4286407"/>
              <a:ext cx="18288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3600" b="1" dirty="0"/>
                <a:t>الإيمان ومن طاعة الرحمن </a:t>
              </a: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14ECE4-FCA9-4A6D-B3F5-1DEFD84CA710}"/>
              </a:ext>
            </a:extLst>
          </p:cNvPr>
          <p:cNvSpPr/>
          <p:nvPr/>
        </p:nvSpPr>
        <p:spPr>
          <a:xfrm>
            <a:off x="3013178" y="152400"/>
            <a:ext cx="6434860" cy="129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b="1" dirty="0">
                <a:solidFill>
                  <a:schemeClr val="tx1"/>
                </a:solidFill>
              </a:rPr>
              <a:t>الالتزام بسنن الفطرة من 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F04B9C-B9EF-402B-A301-7FECBAE2BCC4}"/>
              </a:ext>
            </a:extLst>
          </p:cNvPr>
          <p:cNvGrpSpPr/>
          <p:nvPr/>
        </p:nvGrpSpPr>
        <p:grpSpPr>
          <a:xfrm>
            <a:off x="9083969" y="1523359"/>
            <a:ext cx="2715904" cy="2667000"/>
            <a:chOff x="9083969" y="1277178"/>
            <a:chExt cx="2715904" cy="2667000"/>
          </a:xfrm>
        </p:grpSpPr>
        <p:pic>
          <p:nvPicPr>
            <p:cNvPr id="23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121AF0D6-D206-45AB-BCD4-2B47C7C39F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1277178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CFA6C7-DB41-47B8-8917-7B0739B2C973}"/>
                </a:ext>
              </a:extLst>
            </p:cNvPr>
            <p:cNvSpPr txBox="1"/>
            <p:nvPr/>
          </p:nvSpPr>
          <p:spPr>
            <a:xfrm>
              <a:off x="9412200" y="1506419"/>
              <a:ext cx="1828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4000" b="1" dirty="0"/>
                <a:t>النظافة فقط</a:t>
              </a:r>
              <a:endParaRPr lang="en-US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4474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-0.46263 -0.1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38" y="-94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2DB92C-C1E3-4090-941A-4B6AE201FF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3" b="5002"/>
          <a:stretch/>
        </p:blipFill>
        <p:spPr>
          <a:xfrm>
            <a:off x="20" y="0"/>
            <a:ext cx="12191980" cy="685671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3C9A273-C647-41FE-9CAD-3FE5F370FAC6}"/>
              </a:ext>
            </a:extLst>
          </p:cNvPr>
          <p:cNvGrpSpPr/>
          <p:nvPr/>
        </p:nvGrpSpPr>
        <p:grpSpPr>
          <a:xfrm>
            <a:off x="9083969" y="4191000"/>
            <a:ext cx="2715904" cy="2667000"/>
            <a:chOff x="9083969" y="4191000"/>
            <a:chExt cx="2715904" cy="2667000"/>
          </a:xfrm>
        </p:grpSpPr>
        <p:pic>
          <p:nvPicPr>
            <p:cNvPr id="16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FCC70CE0-F22C-4BFD-A7A9-474EA1BF73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4191000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F07E5F-6460-4E5B-83E2-0A5692E9E118}"/>
                </a:ext>
              </a:extLst>
            </p:cNvPr>
            <p:cNvSpPr txBox="1"/>
            <p:nvPr/>
          </p:nvSpPr>
          <p:spPr>
            <a:xfrm>
              <a:off x="9251975" y="4496867"/>
              <a:ext cx="1828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AE" sz="3600" b="1" dirty="0">
                  <a:solidFill>
                    <a:prstClr val="black"/>
                  </a:solidFill>
                  <a:latin typeface="Calibri" panose="020F0502020204030204"/>
                </a:rPr>
                <a:t>سنن الفطرة </a:t>
              </a:r>
              <a:r>
                <a:rPr kumimoji="0" lang="ar-AE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14ECE4-FCA9-4A6D-B3F5-1DEFD84CA710}"/>
              </a:ext>
            </a:extLst>
          </p:cNvPr>
          <p:cNvSpPr/>
          <p:nvPr/>
        </p:nvSpPr>
        <p:spPr>
          <a:xfrm>
            <a:off x="3013178" y="152399"/>
            <a:ext cx="7121422" cy="167618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48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سلوكيات دينية مرتبطة بنظافة جسم الإنسان تعني؟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F04B9C-B9EF-402B-A301-7FECBAE2BCC4}"/>
              </a:ext>
            </a:extLst>
          </p:cNvPr>
          <p:cNvGrpSpPr/>
          <p:nvPr/>
        </p:nvGrpSpPr>
        <p:grpSpPr>
          <a:xfrm>
            <a:off x="9083969" y="1523359"/>
            <a:ext cx="2715904" cy="2667000"/>
            <a:chOff x="9083969" y="1277178"/>
            <a:chExt cx="2715904" cy="2667000"/>
          </a:xfrm>
        </p:grpSpPr>
        <p:pic>
          <p:nvPicPr>
            <p:cNvPr id="23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121AF0D6-D206-45AB-BCD4-2B47C7C39F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1277178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CFA6C7-DB41-47B8-8917-7B0739B2C973}"/>
                </a:ext>
              </a:extLst>
            </p:cNvPr>
            <p:cNvSpPr txBox="1"/>
            <p:nvPr/>
          </p:nvSpPr>
          <p:spPr>
            <a:xfrm>
              <a:off x="9448038" y="1583686"/>
              <a:ext cx="1828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AE" sz="4000" b="1" dirty="0">
                  <a:solidFill>
                    <a:prstClr val="black"/>
                  </a:solidFill>
                  <a:latin typeface="Calibri" panose="020F0502020204030204"/>
                  <a:cs typeface="Arial" panose="020B0604020202020204" pitchFamily="34" charset="0"/>
                </a:rPr>
                <a:t> الفطر</a:t>
              </a:r>
              <a:r>
                <a:rPr kumimoji="0" lang="ar-AE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ة 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126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-0.46263 -0.1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38" y="-94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2DB92C-C1E3-4090-941A-4B6AE201FF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5" b="5540"/>
          <a:stretch/>
        </p:blipFill>
        <p:spPr>
          <a:xfrm>
            <a:off x="18090" y="0"/>
            <a:ext cx="12191980" cy="685671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3C9A273-C647-41FE-9CAD-3FE5F370FAC6}"/>
              </a:ext>
            </a:extLst>
          </p:cNvPr>
          <p:cNvGrpSpPr/>
          <p:nvPr/>
        </p:nvGrpSpPr>
        <p:grpSpPr>
          <a:xfrm>
            <a:off x="9083969" y="4191000"/>
            <a:ext cx="2715904" cy="2667000"/>
            <a:chOff x="9083969" y="4191000"/>
            <a:chExt cx="2715904" cy="2667000"/>
          </a:xfrm>
        </p:grpSpPr>
        <p:pic>
          <p:nvPicPr>
            <p:cNvPr id="16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FCC70CE0-F22C-4BFD-A7A9-474EA1BF73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4191000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F07E5F-6460-4E5B-83E2-0A5692E9E118}"/>
                </a:ext>
              </a:extLst>
            </p:cNvPr>
            <p:cNvSpPr txBox="1"/>
            <p:nvPr/>
          </p:nvSpPr>
          <p:spPr>
            <a:xfrm>
              <a:off x="9448038" y="4667574"/>
              <a:ext cx="1828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3600" b="1" dirty="0"/>
                <a:t>عشرة </a:t>
              </a:r>
            </a:p>
            <a:p>
              <a:pPr algn="ctr"/>
              <a:r>
                <a:rPr lang="ar-AE" sz="3600" b="1" dirty="0"/>
                <a:t>10</a:t>
              </a: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14ECE4-FCA9-4A6D-B3F5-1DEFD84CA710}"/>
              </a:ext>
            </a:extLst>
          </p:cNvPr>
          <p:cNvSpPr/>
          <p:nvPr/>
        </p:nvSpPr>
        <p:spPr>
          <a:xfrm>
            <a:off x="3013178" y="152400"/>
            <a:ext cx="6434860" cy="129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b="1" dirty="0">
                <a:solidFill>
                  <a:schemeClr val="tx1"/>
                </a:solidFill>
              </a:rPr>
              <a:t>عدد سنن الفطرة الواردة في حديث عائشة </a:t>
            </a:r>
            <a:r>
              <a:rPr lang="ar-AE" sz="3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رضي الله عنها </a:t>
            </a:r>
            <a:r>
              <a:rPr lang="ar-AE" sz="3600" b="1" dirty="0">
                <a:solidFill>
                  <a:schemeClr val="tx1"/>
                </a:solidFill>
              </a:rPr>
              <a:t>هي  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F04B9C-B9EF-402B-A301-7FECBAE2BCC4}"/>
              </a:ext>
            </a:extLst>
          </p:cNvPr>
          <p:cNvGrpSpPr/>
          <p:nvPr/>
        </p:nvGrpSpPr>
        <p:grpSpPr>
          <a:xfrm>
            <a:off x="9083969" y="1523359"/>
            <a:ext cx="2715904" cy="2667000"/>
            <a:chOff x="9083969" y="1277178"/>
            <a:chExt cx="2715904" cy="2667000"/>
          </a:xfrm>
        </p:grpSpPr>
        <p:pic>
          <p:nvPicPr>
            <p:cNvPr id="23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121AF0D6-D206-45AB-BCD4-2B47C7C39F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1277178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CFA6C7-DB41-47B8-8917-7B0739B2C973}"/>
                </a:ext>
              </a:extLst>
            </p:cNvPr>
            <p:cNvSpPr txBox="1"/>
            <p:nvPr/>
          </p:nvSpPr>
          <p:spPr>
            <a:xfrm>
              <a:off x="9412200" y="1506419"/>
              <a:ext cx="1828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4000" b="1" dirty="0"/>
                <a:t>تسعه</a:t>
              </a:r>
            </a:p>
            <a:p>
              <a:pPr algn="ctr"/>
              <a:r>
                <a:rPr lang="ar-AE" sz="4000" b="1" dirty="0"/>
                <a:t>9</a:t>
              </a:r>
              <a:endParaRPr lang="en-US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8187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-0.46263 -0.1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38" y="-94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2DB92C-C1E3-4090-941A-4B6AE201FF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3" b="500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3C9A273-C647-41FE-9CAD-3FE5F370FAC6}"/>
              </a:ext>
            </a:extLst>
          </p:cNvPr>
          <p:cNvGrpSpPr/>
          <p:nvPr/>
        </p:nvGrpSpPr>
        <p:grpSpPr>
          <a:xfrm>
            <a:off x="8915400" y="1371600"/>
            <a:ext cx="2715904" cy="2667000"/>
            <a:chOff x="9083969" y="4191000"/>
            <a:chExt cx="2715904" cy="2667000"/>
          </a:xfrm>
        </p:grpSpPr>
        <p:pic>
          <p:nvPicPr>
            <p:cNvPr id="16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FCC70CE0-F22C-4BFD-A7A9-474EA1BF73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4191000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F07E5F-6460-4E5B-83E2-0A5692E9E118}"/>
                </a:ext>
              </a:extLst>
            </p:cNvPr>
            <p:cNvSpPr txBox="1"/>
            <p:nvPr/>
          </p:nvSpPr>
          <p:spPr>
            <a:xfrm>
              <a:off x="9448038" y="4667574"/>
              <a:ext cx="1828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4000" b="1" dirty="0"/>
                <a:t>الاستنجاء </a:t>
              </a:r>
              <a:endParaRPr lang="en-US" sz="4000" b="1" dirty="0"/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14ECE4-FCA9-4A6D-B3F5-1DEFD84CA710}"/>
              </a:ext>
            </a:extLst>
          </p:cNvPr>
          <p:cNvSpPr/>
          <p:nvPr/>
        </p:nvSpPr>
        <p:spPr>
          <a:xfrm>
            <a:off x="3013178" y="152400"/>
            <a:ext cx="6434860" cy="129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5400" b="1" dirty="0">
                <a:solidFill>
                  <a:schemeClr val="tx1"/>
                </a:solidFill>
              </a:rPr>
              <a:t>انتقاض الماء يعني؟ </a:t>
            </a:r>
            <a:endParaRPr lang="en-US" sz="5400" b="1" dirty="0">
              <a:solidFill>
                <a:schemeClr val="tx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F04B9C-B9EF-402B-A301-7FECBAE2BCC4}"/>
              </a:ext>
            </a:extLst>
          </p:cNvPr>
          <p:cNvGrpSpPr/>
          <p:nvPr/>
        </p:nvGrpSpPr>
        <p:grpSpPr>
          <a:xfrm>
            <a:off x="8915400" y="4038600"/>
            <a:ext cx="2715904" cy="2667000"/>
            <a:chOff x="9083969" y="1277178"/>
            <a:chExt cx="2715904" cy="2667000"/>
          </a:xfrm>
        </p:grpSpPr>
        <p:pic>
          <p:nvPicPr>
            <p:cNvPr id="23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121AF0D6-D206-45AB-BCD4-2B47C7C39F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1277178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CFA6C7-DB41-47B8-8917-7B0739B2C973}"/>
                </a:ext>
              </a:extLst>
            </p:cNvPr>
            <p:cNvSpPr txBox="1"/>
            <p:nvPr/>
          </p:nvSpPr>
          <p:spPr>
            <a:xfrm>
              <a:off x="9527521" y="19050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3600" b="1" dirty="0"/>
                <a:t>الاستنشاق</a:t>
              </a:r>
              <a:endParaRPr lang="en-US" sz="3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409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44444E-6 L -0.44883 0.22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48" y="113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2DB92C-C1E3-4090-941A-4B6AE201FF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3" b="500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3C9A273-C647-41FE-9CAD-3FE5F370FAC6}"/>
              </a:ext>
            </a:extLst>
          </p:cNvPr>
          <p:cNvGrpSpPr/>
          <p:nvPr/>
        </p:nvGrpSpPr>
        <p:grpSpPr>
          <a:xfrm>
            <a:off x="9083969" y="4191000"/>
            <a:ext cx="2715904" cy="2667000"/>
            <a:chOff x="9083969" y="4191000"/>
            <a:chExt cx="2715904" cy="2667000"/>
          </a:xfrm>
        </p:grpSpPr>
        <p:pic>
          <p:nvPicPr>
            <p:cNvPr id="16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FCC70CE0-F22C-4BFD-A7A9-474EA1BF73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4191000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F07E5F-6460-4E5B-83E2-0A5692E9E118}"/>
                </a:ext>
              </a:extLst>
            </p:cNvPr>
            <p:cNvSpPr txBox="1"/>
            <p:nvPr/>
          </p:nvSpPr>
          <p:spPr>
            <a:xfrm>
              <a:off x="9251975" y="4496867"/>
              <a:ext cx="1828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AE" sz="3600" b="1" dirty="0">
                  <a:solidFill>
                    <a:prstClr val="black"/>
                  </a:solidFill>
                  <a:latin typeface="Calibri" panose="020F0502020204030204"/>
                </a:rPr>
                <a:t>يخالف الفطرة </a:t>
              </a:r>
              <a:r>
                <a:rPr kumimoji="0" lang="ar-AE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14ECE4-FCA9-4A6D-B3F5-1DEFD84CA710}"/>
              </a:ext>
            </a:extLst>
          </p:cNvPr>
          <p:cNvSpPr/>
          <p:nvPr/>
        </p:nvSpPr>
        <p:spPr>
          <a:xfrm>
            <a:off x="3013178" y="152400"/>
            <a:ext cx="6434860" cy="129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48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عبادة غير الله تعالى هل ؟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F04B9C-B9EF-402B-A301-7FECBAE2BCC4}"/>
              </a:ext>
            </a:extLst>
          </p:cNvPr>
          <p:cNvGrpSpPr/>
          <p:nvPr/>
        </p:nvGrpSpPr>
        <p:grpSpPr>
          <a:xfrm>
            <a:off x="9083969" y="1523359"/>
            <a:ext cx="2715904" cy="2667000"/>
            <a:chOff x="9083969" y="1277178"/>
            <a:chExt cx="2715904" cy="2667000"/>
          </a:xfrm>
        </p:grpSpPr>
        <p:pic>
          <p:nvPicPr>
            <p:cNvPr id="23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121AF0D6-D206-45AB-BCD4-2B47C7C39F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1277178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CFA6C7-DB41-47B8-8917-7B0739B2C973}"/>
                </a:ext>
              </a:extLst>
            </p:cNvPr>
            <p:cNvSpPr txBox="1"/>
            <p:nvPr/>
          </p:nvSpPr>
          <p:spPr>
            <a:xfrm>
              <a:off x="9448038" y="1583686"/>
              <a:ext cx="1828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AE" sz="4000" b="1" dirty="0">
                  <a:solidFill>
                    <a:prstClr val="black"/>
                  </a:solidFill>
                  <a:latin typeface="Calibri" panose="020F0502020204030204"/>
                  <a:cs typeface="Arial" panose="020B0604020202020204" pitchFamily="34" charset="0"/>
                </a:rPr>
                <a:t>يوافق الفطر</a:t>
              </a:r>
              <a:r>
                <a:rPr kumimoji="0" lang="ar-AE" sz="4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ة 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43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-0.46263 -0.1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38" y="-94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2DB92C-C1E3-4090-941A-4B6AE201FF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3" b="500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3C9A273-C647-41FE-9CAD-3FE5F370FAC6}"/>
              </a:ext>
            </a:extLst>
          </p:cNvPr>
          <p:cNvGrpSpPr/>
          <p:nvPr/>
        </p:nvGrpSpPr>
        <p:grpSpPr>
          <a:xfrm>
            <a:off x="8915400" y="1371600"/>
            <a:ext cx="2715904" cy="2667000"/>
            <a:chOff x="9083969" y="4191000"/>
            <a:chExt cx="2715904" cy="2667000"/>
          </a:xfrm>
        </p:grpSpPr>
        <p:pic>
          <p:nvPicPr>
            <p:cNvPr id="16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FCC70CE0-F22C-4BFD-A7A9-474EA1BF73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4191000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F07E5F-6460-4E5B-83E2-0A5692E9E118}"/>
                </a:ext>
              </a:extLst>
            </p:cNvPr>
            <p:cNvSpPr txBox="1"/>
            <p:nvPr/>
          </p:nvSpPr>
          <p:spPr>
            <a:xfrm>
              <a:off x="9448038" y="4667574"/>
              <a:ext cx="182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AE" sz="4800" b="1" dirty="0">
                  <a:solidFill>
                    <a:prstClr val="black"/>
                  </a:solidFill>
                  <a:latin typeface="Calibri" panose="020F0502020204030204"/>
                  <a:cs typeface="Arial" panose="020B0604020202020204" pitchFamily="34" charset="0"/>
                </a:rPr>
                <a:t>الفطرة </a:t>
              </a:r>
              <a:r>
                <a:rPr kumimoji="0" lang="ar-AE" sz="4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 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14ECE4-FCA9-4A6D-B3F5-1DEFD84CA710}"/>
              </a:ext>
            </a:extLst>
          </p:cNvPr>
          <p:cNvSpPr/>
          <p:nvPr/>
        </p:nvSpPr>
        <p:spPr>
          <a:xfrm>
            <a:off x="3013178" y="152400"/>
            <a:ext cx="6434860" cy="129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4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الطبع السوي والجبلة المستقيمة التي خلق الناس عليها هي 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F04B9C-B9EF-402B-A301-7FECBAE2BCC4}"/>
              </a:ext>
            </a:extLst>
          </p:cNvPr>
          <p:cNvGrpSpPr/>
          <p:nvPr/>
        </p:nvGrpSpPr>
        <p:grpSpPr>
          <a:xfrm>
            <a:off x="8915400" y="4038600"/>
            <a:ext cx="2715904" cy="2667000"/>
            <a:chOff x="9083969" y="1277178"/>
            <a:chExt cx="2715904" cy="2667000"/>
          </a:xfrm>
        </p:grpSpPr>
        <p:pic>
          <p:nvPicPr>
            <p:cNvPr id="23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121AF0D6-D206-45AB-BCD4-2B47C7C39F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1277178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CFA6C7-DB41-47B8-8917-7B0739B2C973}"/>
                </a:ext>
              </a:extLst>
            </p:cNvPr>
            <p:cNvSpPr txBox="1"/>
            <p:nvPr/>
          </p:nvSpPr>
          <p:spPr>
            <a:xfrm>
              <a:off x="9448038" y="1401539"/>
              <a:ext cx="1828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AE" sz="4000" b="1" dirty="0">
                  <a:solidFill>
                    <a:prstClr val="black"/>
                  </a:solidFill>
                  <a:latin typeface="Calibri" panose="020F0502020204030204"/>
                  <a:cs typeface="Arial" panose="020B0604020202020204" pitchFamily="34" charset="0"/>
                </a:rPr>
                <a:t>سنن الفطرة 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576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44444E-6 L -0.44883 0.22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48" y="113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2DB92C-C1E3-4090-941A-4B6AE201FF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3" b="500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3C9A273-C647-41FE-9CAD-3FE5F370FAC6}"/>
              </a:ext>
            </a:extLst>
          </p:cNvPr>
          <p:cNvGrpSpPr/>
          <p:nvPr/>
        </p:nvGrpSpPr>
        <p:grpSpPr>
          <a:xfrm>
            <a:off x="8915400" y="1371600"/>
            <a:ext cx="2715904" cy="2667000"/>
            <a:chOff x="9083969" y="4191000"/>
            <a:chExt cx="2715904" cy="2667000"/>
          </a:xfrm>
        </p:grpSpPr>
        <p:pic>
          <p:nvPicPr>
            <p:cNvPr id="16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FCC70CE0-F22C-4BFD-A7A9-474EA1BF73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4191000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F07E5F-6460-4E5B-83E2-0A5692E9E118}"/>
                </a:ext>
              </a:extLst>
            </p:cNvPr>
            <p:cNvSpPr txBox="1"/>
            <p:nvPr/>
          </p:nvSpPr>
          <p:spPr>
            <a:xfrm>
              <a:off x="9492687" y="4526434"/>
              <a:ext cx="1828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AE" sz="2800" b="1" dirty="0">
                  <a:solidFill>
                    <a:prstClr val="black"/>
                  </a:solidFill>
                  <a:latin typeface="Calibri" panose="020F0502020204030204"/>
                  <a:cs typeface="Arial" panose="020B0604020202020204" pitchFamily="34" charset="0"/>
                </a:rPr>
                <a:t>الوضوء وعند القيام من النوم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14ECE4-FCA9-4A6D-B3F5-1DEFD84CA710}"/>
              </a:ext>
            </a:extLst>
          </p:cNvPr>
          <p:cNvSpPr/>
          <p:nvPr/>
        </p:nvSpPr>
        <p:spPr>
          <a:xfrm>
            <a:off x="3013178" y="152400"/>
            <a:ext cx="6434860" cy="129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24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يستحب فعل السواك في كل وقتٍ ولكنه يتأكد في بعض الأوقات ومنها عند  ؟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F04B9C-B9EF-402B-A301-7FECBAE2BCC4}"/>
              </a:ext>
            </a:extLst>
          </p:cNvPr>
          <p:cNvGrpSpPr/>
          <p:nvPr/>
        </p:nvGrpSpPr>
        <p:grpSpPr>
          <a:xfrm>
            <a:off x="8915400" y="4038600"/>
            <a:ext cx="2715904" cy="2667000"/>
            <a:chOff x="9083969" y="1277178"/>
            <a:chExt cx="2715904" cy="2667000"/>
          </a:xfrm>
        </p:grpSpPr>
        <p:pic>
          <p:nvPicPr>
            <p:cNvPr id="23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121AF0D6-D206-45AB-BCD4-2B47C7C39F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1277178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CFA6C7-DB41-47B8-8917-7B0739B2C973}"/>
                </a:ext>
              </a:extLst>
            </p:cNvPr>
            <p:cNvSpPr txBox="1"/>
            <p:nvPr/>
          </p:nvSpPr>
          <p:spPr>
            <a:xfrm>
              <a:off x="9303194" y="1591800"/>
              <a:ext cx="1828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AE" sz="4400" b="1" dirty="0">
                  <a:solidFill>
                    <a:prstClr val="black"/>
                  </a:solidFill>
                  <a:latin typeface="Calibri" panose="020F0502020204030204"/>
                  <a:cs typeface="Arial" panose="020B0604020202020204" pitchFamily="34" charset="0"/>
                </a:rPr>
                <a:t>العطاس 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103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44444E-6 L -0.44883 0.22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48" y="113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2DB92C-C1E3-4090-941A-4B6AE201FF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5" b="5540"/>
          <a:stretch/>
        </p:blipFill>
        <p:spPr>
          <a:xfrm>
            <a:off x="18090" y="0"/>
            <a:ext cx="12191980" cy="685671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3C9A273-C647-41FE-9CAD-3FE5F370FAC6}"/>
              </a:ext>
            </a:extLst>
          </p:cNvPr>
          <p:cNvGrpSpPr/>
          <p:nvPr/>
        </p:nvGrpSpPr>
        <p:grpSpPr>
          <a:xfrm>
            <a:off x="9083969" y="4191000"/>
            <a:ext cx="2715904" cy="2667000"/>
            <a:chOff x="9083969" y="4191000"/>
            <a:chExt cx="2715904" cy="2667000"/>
          </a:xfrm>
        </p:grpSpPr>
        <p:pic>
          <p:nvPicPr>
            <p:cNvPr id="16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FCC70CE0-F22C-4BFD-A7A9-474EA1BF73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4191000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F07E5F-6460-4E5B-83E2-0A5692E9E118}"/>
                </a:ext>
              </a:extLst>
            </p:cNvPr>
            <p:cNvSpPr txBox="1"/>
            <p:nvPr/>
          </p:nvSpPr>
          <p:spPr>
            <a:xfrm>
              <a:off x="9448038" y="4667574"/>
              <a:ext cx="1828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3600" b="1" dirty="0"/>
                <a:t>ليست من الفطرة </a:t>
              </a: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14ECE4-FCA9-4A6D-B3F5-1DEFD84CA710}"/>
              </a:ext>
            </a:extLst>
          </p:cNvPr>
          <p:cNvSpPr/>
          <p:nvPr/>
        </p:nvSpPr>
        <p:spPr>
          <a:xfrm>
            <a:off x="3013178" y="152400"/>
            <a:ext cx="6434860" cy="129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b="1" dirty="0">
                <a:solidFill>
                  <a:schemeClr val="tx1"/>
                </a:solidFill>
              </a:rPr>
              <a:t>إطالة الأظافر  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F04B9C-B9EF-402B-A301-7FECBAE2BCC4}"/>
              </a:ext>
            </a:extLst>
          </p:cNvPr>
          <p:cNvGrpSpPr/>
          <p:nvPr/>
        </p:nvGrpSpPr>
        <p:grpSpPr>
          <a:xfrm>
            <a:off x="9083969" y="1523359"/>
            <a:ext cx="2715904" cy="2667000"/>
            <a:chOff x="9083969" y="1277178"/>
            <a:chExt cx="2715904" cy="2667000"/>
          </a:xfrm>
        </p:grpSpPr>
        <p:pic>
          <p:nvPicPr>
            <p:cNvPr id="23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121AF0D6-D206-45AB-BCD4-2B47C7C39F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1277178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CFA6C7-DB41-47B8-8917-7B0739B2C973}"/>
                </a:ext>
              </a:extLst>
            </p:cNvPr>
            <p:cNvSpPr txBox="1"/>
            <p:nvPr/>
          </p:nvSpPr>
          <p:spPr>
            <a:xfrm>
              <a:off x="9412200" y="1506419"/>
              <a:ext cx="1828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AE" sz="4000" b="1" dirty="0"/>
                <a:t>من الفطرة </a:t>
              </a:r>
              <a:endParaRPr lang="en-US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7321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-0.46263 -0.1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38" y="-94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2DB92C-C1E3-4090-941A-4B6AE201FF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3" b="500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3C9A273-C647-41FE-9CAD-3FE5F370FAC6}"/>
              </a:ext>
            </a:extLst>
          </p:cNvPr>
          <p:cNvGrpSpPr/>
          <p:nvPr/>
        </p:nvGrpSpPr>
        <p:grpSpPr>
          <a:xfrm>
            <a:off x="8534400" y="4191000"/>
            <a:ext cx="3657580" cy="2667000"/>
            <a:chOff x="8534400" y="4191000"/>
            <a:chExt cx="3265473" cy="2667000"/>
          </a:xfrm>
        </p:grpSpPr>
        <p:pic>
          <p:nvPicPr>
            <p:cNvPr id="16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FCC70CE0-F22C-4BFD-A7A9-474EA1BF73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8534400" y="4191000"/>
              <a:ext cx="3265473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F07E5F-6460-4E5B-83E2-0A5692E9E118}"/>
                </a:ext>
              </a:extLst>
            </p:cNvPr>
            <p:cNvSpPr txBox="1"/>
            <p:nvPr/>
          </p:nvSpPr>
          <p:spPr>
            <a:xfrm>
              <a:off x="9154038" y="4370338"/>
              <a:ext cx="1828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AE" sz="3200" b="1" dirty="0">
                  <a:solidFill>
                    <a:prstClr val="black"/>
                  </a:solidFill>
                  <a:latin typeface="Calibri" panose="020F0502020204030204"/>
                </a:rPr>
                <a:t>أن يكون المسلم على أحسن هيئة </a:t>
              </a:r>
              <a:r>
                <a:rPr kumimoji="0" lang="ar-AE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14ECE4-FCA9-4A6D-B3F5-1DEFD84CA710}"/>
              </a:ext>
            </a:extLst>
          </p:cNvPr>
          <p:cNvSpPr/>
          <p:nvPr/>
        </p:nvSpPr>
        <p:spPr>
          <a:xfrm>
            <a:off x="3013178" y="152400"/>
            <a:ext cx="6434860" cy="129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48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المقصد الشرعي من سنن الفطرة هي  ؟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F04B9C-B9EF-402B-A301-7FECBAE2BCC4}"/>
              </a:ext>
            </a:extLst>
          </p:cNvPr>
          <p:cNvGrpSpPr/>
          <p:nvPr/>
        </p:nvGrpSpPr>
        <p:grpSpPr>
          <a:xfrm>
            <a:off x="8001000" y="1523359"/>
            <a:ext cx="3798873" cy="2667000"/>
            <a:chOff x="9083969" y="1277178"/>
            <a:chExt cx="2715904" cy="2667000"/>
          </a:xfrm>
        </p:grpSpPr>
        <p:pic>
          <p:nvPicPr>
            <p:cNvPr id="23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121AF0D6-D206-45AB-BCD4-2B47C7C39F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1277178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CFA6C7-DB41-47B8-8917-7B0739B2C973}"/>
                </a:ext>
              </a:extLst>
            </p:cNvPr>
            <p:cNvSpPr txBox="1"/>
            <p:nvPr/>
          </p:nvSpPr>
          <p:spPr>
            <a:xfrm>
              <a:off x="9448038" y="1583686"/>
              <a:ext cx="1828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AE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أن لا يكون المسلم على أحسن هيئة 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342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-0.46263 -0.1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38" y="-94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52DB92C-C1E3-4090-941A-4B6AE201FF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3" b="500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E3C9A273-C647-41FE-9CAD-3FE5F370FAC6}"/>
              </a:ext>
            </a:extLst>
          </p:cNvPr>
          <p:cNvGrpSpPr/>
          <p:nvPr/>
        </p:nvGrpSpPr>
        <p:grpSpPr>
          <a:xfrm>
            <a:off x="8915400" y="1371600"/>
            <a:ext cx="2715904" cy="2667000"/>
            <a:chOff x="9083969" y="4191000"/>
            <a:chExt cx="2715904" cy="2667000"/>
          </a:xfrm>
        </p:grpSpPr>
        <p:pic>
          <p:nvPicPr>
            <p:cNvPr id="16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FCC70CE0-F22C-4BFD-A7A9-474EA1BF73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4191000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3F07E5F-6460-4E5B-83E2-0A5692E9E118}"/>
                </a:ext>
              </a:extLst>
            </p:cNvPr>
            <p:cNvSpPr txBox="1"/>
            <p:nvPr/>
          </p:nvSpPr>
          <p:spPr>
            <a:xfrm>
              <a:off x="9492687" y="4526434"/>
              <a:ext cx="1828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AE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عند قراءة القرآن وعند القيام </a:t>
              </a:r>
              <a:r>
                <a:rPr kumimoji="0" lang="ar-AE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للصلا</a:t>
              </a:r>
              <a:r>
                <a:rPr lang="ar-AE" sz="2400" b="1" dirty="0">
                  <a:solidFill>
                    <a:prstClr val="black"/>
                  </a:solidFill>
                  <a:latin typeface="Calibri" panose="020F0502020204030204"/>
                  <a:cs typeface="Arial" panose="020B0604020202020204" pitchFamily="34" charset="0"/>
                </a:rPr>
                <a:t>ة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14ECE4-FCA9-4A6D-B3F5-1DEFD84CA710}"/>
              </a:ext>
            </a:extLst>
          </p:cNvPr>
          <p:cNvSpPr/>
          <p:nvPr/>
        </p:nvSpPr>
        <p:spPr>
          <a:xfrm>
            <a:off x="3013178" y="152400"/>
            <a:ext cx="6434860" cy="129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24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يستحب فعل السواك في كل وقتٍ ولكنه يتأكد في بعض الأوقات ومنها عند  ؟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F04B9C-B9EF-402B-A301-7FECBAE2BCC4}"/>
              </a:ext>
            </a:extLst>
          </p:cNvPr>
          <p:cNvGrpSpPr/>
          <p:nvPr/>
        </p:nvGrpSpPr>
        <p:grpSpPr>
          <a:xfrm>
            <a:off x="8915400" y="4038600"/>
            <a:ext cx="2715904" cy="2667000"/>
            <a:chOff x="9083969" y="1277178"/>
            <a:chExt cx="2715904" cy="2667000"/>
          </a:xfrm>
        </p:grpSpPr>
        <p:pic>
          <p:nvPicPr>
            <p:cNvPr id="23" name="Picture 14" descr="Color Bulb PNG clipart images free download | PNGGuru">
              <a:extLst>
                <a:ext uri="{FF2B5EF4-FFF2-40B4-BE49-F238E27FC236}">
                  <a16:creationId xmlns:a16="http://schemas.microsoft.com/office/drawing/2014/main" id="{121AF0D6-D206-45AB-BCD4-2B47C7C39F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4667" l="10000" r="90000">
                          <a14:foregroundMark x1="42000" y1="80667" x2="52667" y2="91333"/>
                          <a14:foregroundMark x1="53333" y1="87667" x2="52333" y2="74333"/>
                          <a14:foregroundMark x1="47667" y1="86667" x2="43667" y2="75667"/>
                          <a14:foregroundMark x1="51000" y1="94667" x2="50333" y2="93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23" t="10666" r="23616"/>
            <a:stretch/>
          </p:blipFill>
          <p:spPr bwMode="auto">
            <a:xfrm>
              <a:off x="9083969" y="1277178"/>
              <a:ext cx="2715904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DCFA6C7-DB41-47B8-8917-7B0739B2C973}"/>
                </a:ext>
              </a:extLst>
            </p:cNvPr>
            <p:cNvSpPr txBox="1"/>
            <p:nvPr/>
          </p:nvSpPr>
          <p:spPr>
            <a:xfrm>
              <a:off x="9303194" y="1591800"/>
              <a:ext cx="1828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AE" sz="4400" b="1" dirty="0">
                  <a:solidFill>
                    <a:prstClr val="black"/>
                  </a:solidFill>
                  <a:latin typeface="Calibri" panose="020F0502020204030204"/>
                  <a:cs typeface="Arial" panose="020B0604020202020204" pitchFamily="34" charset="0"/>
                </a:rPr>
                <a:t>السهر  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60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44444E-6 L -0.44883 0.22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48" y="113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ممتاز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134</Words>
  <Application>Microsoft Office PowerPoint</Application>
  <PresentationFormat>شاشة عريضة</PresentationFormat>
  <Paragraphs>32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هدى عبدالله العامري</dc:creator>
  <cp:lastModifiedBy>مريم عبدالرحيم</cp:lastModifiedBy>
  <cp:revision>10</cp:revision>
  <dcterms:created xsi:type="dcterms:W3CDTF">2020-10-04T16:38:03Z</dcterms:created>
  <dcterms:modified xsi:type="dcterms:W3CDTF">2020-10-20T17:34:42Z</dcterms:modified>
</cp:coreProperties>
</file>